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customXml/itemProps2.xml" ContentType="application/vnd.openxmlformats-officedocument.customXml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sldIdLst>
    <p:sldId id="263" r:id="rId4"/>
    <p:sldId id="264" r:id="rId5"/>
  </p:sldIdLst>
  <p:sldSz cx="18722975" cy="33281938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85" userDrawn="1">
          <p15:clr>
            <a:srgbClr val="A4A3A4"/>
          </p15:clr>
        </p15:guide>
        <p15:guide id="2" pos="589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9A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>
      <p:cViewPr varScale="1">
        <p:scale>
          <a:sx n="21" d="100"/>
          <a:sy n="21" d="100"/>
        </p:scale>
        <p:origin x="2640" y="72"/>
      </p:cViewPr>
      <p:guideLst>
        <p:guide orient="horz" pos="10485"/>
        <p:guide pos="58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customXml" Target="../customXml/item3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1A64A-532D-42E1-A551-2EBF3A5BD3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40375" y="5446845"/>
            <a:ext cx="14042230" cy="11587047"/>
          </a:xfrm>
        </p:spPr>
        <p:txBody>
          <a:bodyPr anchor="b"/>
          <a:lstStyle>
            <a:lvl1pPr algn="ctr">
              <a:defRPr sz="9211"/>
            </a:lvl1pPr>
          </a:lstStyle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1C9C93-553F-452C-A02A-B09ABA5CC7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40375" y="17480722"/>
            <a:ext cx="14042230" cy="8035428"/>
          </a:xfrm>
        </p:spPr>
        <p:txBody>
          <a:bodyPr/>
          <a:lstStyle>
            <a:lvl1pPr marL="0" indent="0" algn="ctr">
              <a:buNone/>
              <a:defRPr sz="3684"/>
            </a:lvl1pPr>
            <a:lvl2pPr marL="702097" indent="0" algn="ctr">
              <a:buNone/>
              <a:defRPr sz="3070"/>
            </a:lvl2pPr>
            <a:lvl3pPr marL="1404191" indent="0" algn="ctr">
              <a:buNone/>
              <a:defRPr sz="2764"/>
            </a:lvl3pPr>
            <a:lvl4pPr marL="2106288" indent="0" algn="ctr">
              <a:buNone/>
              <a:defRPr sz="2457"/>
            </a:lvl4pPr>
            <a:lvl5pPr marL="2808385" indent="0" algn="ctr">
              <a:buNone/>
              <a:defRPr sz="2457"/>
            </a:lvl5pPr>
            <a:lvl6pPr marL="3510480" indent="0" algn="ctr">
              <a:buNone/>
              <a:defRPr sz="2457"/>
            </a:lvl6pPr>
            <a:lvl7pPr marL="4212577" indent="0" algn="ctr">
              <a:buNone/>
              <a:defRPr sz="2457"/>
            </a:lvl7pPr>
            <a:lvl8pPr marL="4914673" indent="0" algn="ctr">
              <a:buNone/>
              <a:defRPr sz="2457"/>
            </a:lvl8pPr>
            <a:lvl9pPr marL="5616774" indent="0" algn="ctr">
              <a:buNone/>
              <a:defRPr sz="2457"/>
            </a:lvl9pPr>
          </a:lstStyle>
          <a:p>
            <a:r>
              <a:rPr lang="en-US"/>
              <a:t>Click to edit Master subtitle style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9D9643-F8D2-4DA0-BFBF-1A71CE514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FA5518-68A3-4C94-814E-3C34FAFC7899}" type="datetimeFigureOut">
              <a:rPr lang="zh-CN" altLang="en-US" smtClean="0"/>
              <a:pPr>
                <a:defRPr/>
              </a:pPr>
              <a:t>2025/10/27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44676F-C6BF-4E0E-95B9-2CEE850A9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34EBCC-78A5-4CDD-BEC8-DB8DC737F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D57019-8046-4225-923B-7ED4D2D0A31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9232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268B7-73C3-4181-A0AE-4922928A6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3DD955-4C68-4F72-9038-A4DF2900B0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3EE43-5838-4350-BECC-02D9D55CF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FA5518-68A3-4C94-814E-3C34FAFC7899}" type="datetimeFigureOut">
              <a:rPr lang="zh-CN" altLang="en-US" smtClean="0"/>
              <a:pPr>
                <a:defRPr/>
              </a:pPr>
              <a:t>2025/10/27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17C4C-1D9C-4F1E-A322-7632D48CC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5FB84-EECF-4971-BA25-74BC0AB87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D57019-8046-4225-923B-7ED4D2D0A31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7397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7BF294-94C9-4D6B-910E-27963E158B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3398633" y="1771955"/>
            <a:ext cx="4037141" cy="2820490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6AADC6-CA50-426D-AF59-7FF669C2BA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287205" y="1771955"/>
            <a:ext cx="11877386" cy="282049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EB954-E495-4BF5-B22F-4E1F9322B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FA5518-68A3-4C94-814E-3C34FAFC7899}" type="datetimeFigureOut">
              <a:rPr lang="zh-CN" altLang="en-US" smtClean="0"/>
              <a:pPr>
                <a:defRPr/>
              </a:pPr>
              <a:t>2025/10/27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CCE57-B6AD-4384-A9F2-1E3B655C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452B2E-0C9C-400E-9C52-A3EE301FA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D57019-8046-4225-923B-7ED4D2D0A31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1987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0566BF36-B5DC-0364-9CB4-AB5ED4186A8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41" y="6918997"/>
            <a:ext cx="18802208" cy="263739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336FAFD-C57D-4D83-BAA2-F303427C3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5C2C0F-9246-4FE5-BFD4-1B41BA464E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B9641E-626E-4459-846B-1DA51B854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FA5518-68A3-4C94-814E-3C34FAFC7899}" type="datetimeFigureOut">
              <a:rPr lang="zh-CN" altLang="en-US" smtClean="0"/>
              <a:pPr>
                <a:defRPr/>
              </a:pPr>
              <a:t>2025/10/27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B60B24-C90F-4921-AC82-730D5ED15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BCE76B-7573-41AD-A1E2-C10A1B127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D57019-8046-4225-923B-7ED4D2D0A31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2B4344A9-5C53-3FE3-BBBA-7CAA0E59BFD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40" y="0"/>
            <a:ext cx="18802208" cy="330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139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D1B2C-2B0B-47A2-9D17-08193C39C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7452" y="8297384"/>
            <a:ext cx="16148566" cy="13844358"/>
          </a:xfrm>
        </p:spPr>
        <p:txBody>
          <a:bodyPr anchor="b"/>
          <a:lstStyle>
            <a:lvl1pPr>
              <a:defRPr sz="9211"/>
            </a:lvl1pPr>
          </a:lstStyle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153CEF-503E-4CFC-B4DC-93432C396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77452" y="22272718"/>
            <a:ext cx="16148566" cy="7280421"/>
          </a:xfrm>
        </p:spPr>
        <p:txBody>
          <a:bodyPr/>
          <a:lstStyle>
            <a:lvl1pPr marL="0" indent="0">
              <a:buNone/>
              <a:defRPr sz="3684">
                <a:solidFill>
                  <a:schemeClr val="tx1">
                    <a:tint val="75000"/>
                  </a:schemeClr>
                </a:solidFill>
              </a:defRPr>
            </a:lvl1pPr>
            <a:lvl2pPr marL="702097" indent="0">
              <a:buNone/>
              <a:defRPr sz="3070">
                <a:solidFill>
                  <a:schemeClr val="tx1">
                    <a:tint val="75000"/>
                  </a:schemeClr>
                </a:solidFill>
              </a:defRPr>
            </a:lvl2pPr>
            <a:lvl3pPr marL="1404191" indent="0">
              <a:buNone/>
              <a:defRPr sz="2764">
                <a:solidFill>
                  <a:schemeClr val="tx1">
                    <a:tint val="75000"/>
                  </a:schemeClr>
                </a:solidFill>
              </a:defRPr>
            </a:lvl3pPr>
            <a:lvl4pPr marL="2106288" indent="0">
              <a:buNone/>
              <a:defRPr sz="2457">
                <a:solidFill>
                  <a:schemeClr val="tx1">
                    <a:tint val="75000"/>
                  </a:schemeClr>
                </a:solidFill>
              </a:defRPr>
            </a:lvl4pPr>
            <a:lvl5pPr marL="2808385" indent="0">
              <a:buNone/>
              <a:defRPr sz="2457">
                <a:solidFill>
                  <a:schemeClr val="tx1">
                    <a:tint val="75000"/>
                  </a:schemeClr>
                </a:solidFill>
              </a:defRPr>
            </a:lvl5pPr>
            <a:lvl6pPr marL="3510480" indent="0">
              <a:buNone/>
              <a:defRPr sz="2457">
                <a:solidFill>
                  <a:schemeClr val="tx1">
                    <a:tint val="75000"/>
                  </a:schemeClr>
                </a:solidFill>
              </a:defRPr>
            </a:lvl6pPr>
            <a:lvl7pPr marL="4212577" indent="0">
              <a:buNone/>
              <a:defRPr sz="2457">
                <a:solidFill>
                  <a:schemeClr val="tx1">
                    <a:tint val="75000"/>
                  </a:schemeClr>
                </a:solidFill>
              </a:defRPr>
            </a:lvl7pPr>
            <a:lvl8pPr marL="4914673" indent="0">
              <a:buNone/>
              <a:defRPr sz="2457">
                <a:solidFill>
                  <a:schemeClr val="tx1">
                    <a:tint val="75000"/>
                  </a:schemeClr>
                </a:solidFill>
              </a:defRPr>
            </a:lvl8pPr>
            <a:lvl9pPr marL="5616774" indent="0">
              <a:buNone/>
              <a:defRPr sz="24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3C33B-5F80-4EF5-BA33-34E335B25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FA5518-68A3-4C94-814E-3C34FAFC7899}" type="datetimeFigureOut">
              <a:rPr lang="zh-CN" altLang="en-US" smtClean="0"/>
              <a:pPr>
                <a:defRPr/>
              </a:pPr>
              <a:t>2025/10/27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195072-E120-4A23-93A3-26C0AD598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8A6ED-A813-4D6F-89D5-16B9267E2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D57019-8046-4225-923B-7ED4D2D0A31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7611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261FB-8D81-4CD2-BD33-C4C6C278B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7EA15-695B-4DBA-B5DF-C620B455E7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87206" y="8859776"/>
            <a:ext cx="7957265" cy="211170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753E73-26F8-4CA7-9FD3-D4067CC6BF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478507" y="8859776"/>
            <a:ext cx="7957265" cy="211170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DDD08A-B2AA-4605-872D-CFFA32116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FA5518-68A3-4C94-814E-3C34FAFC7899}" type="datetimeFigureOut">
              <a:rPr lang="zh-CN" altLang="en-US" smtClean="0"/>
              <a:pPr>
                <a:defRPr/>
              </a:pPr>
              <a:t>2025/10/27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EFCEE4-5A94-41B1-A409-FAA6B4559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00BB3F-66D9-4261-B30C-21B1EC40C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D57019-8046-4225-923B-7ED4D2D0A31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1627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23AAA-D03D-453F-90C8-6419EBF8C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9643" y="1771960"/>
            <a:ext cx="16148566" cy="64329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B6FF0B-F1AB-438A-89B1-471E81E0D5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89646" y="8158703"/>
            <a:ext cx="7920695" cy="3998452"/>
          </a:xfrm>
        </p:spPr>
        <p:txBody>
          <a:bodyPr anchor="b"/>
          <a:lstStyle>
            <a:lvl1pPr marL="0" indent="0">
              <a:buNone/>
              <a:defRPr sz="3684" b="1"/>
            </a:lvl1pPr>
            <a:lvl2pPr marL="702097" indent="0">
              <a:buNone/>
              <a:defRPr sz="3070" b="1"/>
            </a:lvl2pPr>
            <a:lvl3pPr marL="1404191" indent="0">
              <a:buNone/>
              <a:defRPr sz="2764" b="1"/>
            </a:lvl3pPr>
            <a:lvl4pPr marL="2106288" indent="0">
              <a:buNone/>
              <a:defRPr sz="2457" b="1"/>
            </a:lvl4pPr>
            <a:lvl5pPr marL="2808385" indent="0">
              <a:buNone/>
              <a:defRPr sz="2457" b="1"/>
            </a:lvl5pPr>
            <a:lvl6pPr marL="3510480" indent="0">
              <a:buNone/>
              <a:defRPr sz="2457" b="1"/>
            </a:lvl6pPr>
            <a:lvl7pPr marL="4212577" indent="0">
              <a:buNone/>
              <a:defRPr sz="2457" b="1"/>
            </a:lvl7pPr>
            <a:lvl8pPr marL="4914673" indent="0">
              <a:buNone/>
              <a:defRPr sz="2457" b="1"/>
            </a:lvl8pPr>
            <a:lvl9pPr marL="5616774" indent="0">
              <a:buNone/>
              <a:defRPr sz="24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628F7C-7A1F-422F-B140-A5F27B79F1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89646" y="12157156"/>
            <a:ext cx="7920695" cy="1788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75230B-07D3-46B6-B95E-76F41FA51C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478508" y="8158703"/>
            <a:ext cx="7959704" cy="3998452"/>
          </a:xfrm>
        </p:spPr>
        <p:txBody>
          <a:bodyPr anchor="b"/>
          <a:lstStyle>
            <a:lvl1pPr marL="0" indent="0">
              <a:buNone/>
              <a:defRPr sz="3684" b="1"/>
            </a:lvl1pPr>
            <a:lvl2pPr marL="702097" indent="0">
              <a:buNone/>
              <a:defRPr sz="3070" b="1"/>
            </a:lvl2pPr>
            <a:lvl3pPr marL="1404191" indent="0">
              <a:buNone/>
              <a:defRPr sz="2764" b="1"/>
            </a:lvl3pPr>
            <a:lvl4pPr marL="2106288" indent="0">
              <a:buNone/>
              <a:defRPr sz="2457" b="1"/>
            </a:lvl4pPr>
            <a:lvl5pPr marL="2808385" indent="0">
              <a:buNone/>
              <a:defRPr sz="2457" b="1"/>
            </a:lvl5pPr>
            <a:lvl6pPr marL="3510480" indent="0">
              <a:buNone/>
              <a:defRPr sz="2457" b="1"/>
            </a:lvl6pPr>
            <a:lvl7pPr marL="4212577" indent="0">
              <a:buNone/>
              <a:defRPr sz="2457" b="1"/>
            </a:lvl7pPr>
            <a:lvl8pPr marL="4914673" indent="0">
              <a:buNone/>
              <a:defRPr sz="2457" b="1"/>
            </a:lvl8pPr>
            <a:lvl9pPr marL="5616774" indent="0">
              <a:buNone/>
              <a:defRPr sz="24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AD09E6-B318-4EC4-B35C-03C5E66E72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9478508" y="12157156"/>
            <a:ext cx="7959704" cy="1788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415B1E-447B-4B64-AB73-AC932CF17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FA5518-68A3-4C94-814E-3C34FAFC7899}" type="datetimeFigureOut">
              <a:rPr lang="zh-CN" altLang="en-US" smtClean="0"/>
              <a:pPr>
                <a:defRPr/>
              </a:pPr>
              <a:t>2025/10/27</a:t>
            </a:fld>
            <a:endParaRPr lang="zh-CN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9467A7-A293-4DC0-A222-F68B58B6F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A53A7F-8B91-42B5-B030-9AF26EC1D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D57019-8046-4225-923B-7ED4D2D0A31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7738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05759-93C0-4AE4-B978-C3852E0F3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A49699-BE03-44A3-8E3F-3A7F037E6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FA5518-68A3-4C94-814E-3C34FAFC7899}" type="datetimeFigureOut">
              <a:rPr lang="zh-CN" altLang="en-US" smtClean="0"/>
              <a:pPr>
                <a:defRPr/>
              </a:pPr>
              <a:t>2025/10/27</a:t>
            </a:fld>
            <a:endParaRPr lang="zh-CN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699D2E-E9F9-489F-9654-3BCC71EAE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04FEF8-EE7E-48AF-95F8-57A3C4C5A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D57019-8046-4225-923B-7ED4D2D0A31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3063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E8149E-9E9B-43F0-9503-084E6FFC6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FA5518-68A3-4C94-814E-3C34FAFC7899}" type="datetimeFigureOut">
              <a:rPr lang="zh-CN" altLang="en-US" smtClean="0"/>
              <a:pPr>
                <a:defRPr/>
              </a:pPr>
              <a:t>2025/10/27</a:t>
            </a:fld>
            <a:endParaRPr lang="zh-CN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E6CFAB-363B-407A-BA8F-D6C7825CC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416DE7-C346-4C9F-9208-367226F82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D57019-8046-4225-923B-7ED4D2D0A31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5178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EEA6C-FC94-4184-9C5D-FE5298E0C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9645" y="2218797"/>
            <a:ext cx="6038645" cy="7765788"/>
          </a:xfrm>
        </p:spPr>
        <p:txBody>
          <a:bodyPr anchor="b"/>
          <a:lstStyle>
            <a:lvl1pPr>
              <a:defRPr sz="4915"/>
            </a:lvl1pPr>
          </a:lstStyle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B2E52-F359-425C-B7F7-3BA350F5D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9704" y="4791984"/>
            <a:ext cx="9478505" cy="23651749"/>
          </a:xfrm>
        </p:spPr>
        <p:txBody>
          <a:bodyPr/>
          <a:lstStyle>
            <a:lvl1pPr>
              <a:defRPr sz="4915"/>
            </a:lvl1pPr>
            <a:lvl2pPr>
              <a:defRPr sz="4302"/>
            </a:lvl2pPr>
            <a:lvl3pPr>
              <a:defRPr sz="3684"/>
            </a:lvl3pPr>
            <a:lvl4pPr>
              <a:defRPr sz="3070"/>
            </a:lvl4pPr>
            <a:lvl5pPr>
              <a:defRPr sz="3070"/>
            </a:lvl5pPr>
            <a:lvl6pPr>
              <a:defRPr sz="3070"/>
            </a:lvl6pPr>
            <a:lvl7pPr>
              <a:defRPr sz="3070"/>
            </a:lvl7pPr>
            <a:lvl8pPr>
              <a:defRPr sz="3070"/>
            </a:lvl8pPr>
            <a:lvl9pPr>
              <a:defRPr sz="307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E2D98A-DF01-4C1F-9A4C-A9E897FA7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89645" y="9984588"/>
            <a:ext cx="6038645" cy="18497673"/>
          </a:xfrm>
        </p:spPr>
        <p:txBody>
          <a:bodyPr/>
          <a:lstStyle>
            <a:lvl1pPr marL="0" indent="0">
              <a:buNone/>
              <a:defRPr sz="2457"/>
            </a:lvl1pPr>
            <a:lvl2pPr marL="702097" indent="0">
              <a:buNone/>
              <a:defRPr sz="2151"/>
            </a:lvl2pPr>
            <a:lvl3pPr marL="1404191" indent="0">
              <a:buNone/>
              <a:defRPr sz="1844"/>
            </a:lvl3pPr>
            <a:lvl4pPr marL="2106288" indent="0">
              <a:buNone/>
              <a:defRPr sz="1537"/>
            </a:lvl4pPr>
            <a:lvl5pPr marL="2808385" indent="0">
              <a:buNone/>
              <a:defRPr sz="1537"/>
            </a:lvl5pPr>
            <a:lvl6pPr marL="3510480" indent="0">
              <a:buNone/>
              <a:defRPr sz="1537"/>
            </a:lvl6pPr>
            <a:lvl7pPr marL="4212577" indent="0">
              <a:buNone/>
              <a:defRPr sz="1537"/>
            </a:lvl7pPr>
            <a:lvl8pPr marL="4914673" indent="0">
              <a:buNone/>
              <a:defRPr sz="1537"/>
            </a:lvl8pPr>
            <a:lvl9pPr marL="5616774" indent="0">
              <a:buNone/>
              <a:defRPr sz="153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F7BCE7-B8A7-482D-9CA2-F699376B3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FA5518-68A3-4C94-814E-3C34FAFC7899}" type="datetimeFigureOut">
              <a:rPr lang="zh-CN" altLang="en-US" smtClean="0"/>
              <a:pPr>
                <a:defRPr/>
              </a:pPr>
              <a:t>2025/10/27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F5EFD3-730A-4850-895D-ED677DE45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543B80-3963-4501-97FE-7E2522DFF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D57019-8046-4225-923B-7ED4D2D0A31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0313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79757-289A-4A4E-9FE8-3901B99B0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9645" y="2218797"/>
            <a:ext cx="6038645" cy="7765788"/>
          </a:xfrm>
        </p:spPr>
        <p:txBody>
          <a:bodyPr anchor="b"/>
          <a:lstStyle>
            <a:lvl1pPr>
              <a:defRPr sz="4915"/>
            </a:lvl1pPr>
          </a:lstStyle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67E519-3A05-4F50-A2F4-8680164B3D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959704" y="4791984"/>
            <a:ext cx="9478505" cy="23651749"/>
          </a:xfrm>
        </p:spPr>
        <p:txBody>
          <a:bodyPr/>
          <a:lstStyle>
            <a:lvl1pPr marL="0" indent="0">
              <a:buNone/>
              <a:defRPr sz="4915"/>
            </a:lvl1pPr>
            <a:lvl2pPr marL="702097" indent="0">
              <a:buNone/>
              <a:defRPr sz="4302"/>
            </a:lvl2pPr>
            <a:lvl3pPr marL="1404191" indent="0">
              <a:buNone/>
              <a:defRPr sz="3684"/>
            </a:lvl3pPr>
            <a:lvl4pPr marL="2106288" indent="0">
              <a:buNone/>
              <a:defRPr sz="3070"/>
            </a:lvl4pPr>
            <a:lvl5pPr marL="2808385" indent="0">
              <a:buNone/>
              <a:defRPr sz="3070"/>
            </a:lvl5pPr>
            <a:lvl6pPr marL="3510480" indent="0">
              <a:buNone/>
              <a:defRPr sz="3070"/>
            </a:lvl6pPr>
            <a:lvl7pPr marL="4212577" indent="0">
              <a:buNone/>
              <a:defRPr sz="3070"/>
            </a:lvl7pPr>
            <a:lvl8pPr marL="4914673" indent="0">
              <a:buNone/>
              <a:defRPr sz="3070"/>
            </a:lvl8pPr>
            <a:lvl9pPr marL="5616774" indent="0">
              <a:buNone/>
              <a:defRPr sz="3070"/>
            </a:lvl9pPr>
          </a:lstStyle>
          <a:p>
            <a:endParaRPr lang="en-H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F8F5A9-A8E5-4A3A-8C9D-463F1D78EC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89645" y="9984588"/>
            <a:ext cx="6038645" cy="18497673"/>
          </a:xfrm>
        </p:spPr>
        <p:txBody>
          <a:bodyPr/>
          <a:lstStyle>
            <a:lvl1pPr marL="0" indent="0">
              <a:buNone/>
              <a:defRPr sz="2457"/>
            </a:lvl1pPr>
            <a:lvl2pPr marL="702097" indent="0">
              <a:buNone/>
              <a:defRPr sz="2151"/>
            </a:lvl2pPr>
            <a:lvl3pPr marL="1404191" indent="0">
              <a:buNone/>
              <a:defRPr sz="1844"/>
            </a:lvl3pPr>
            <a:lvl4pPr marL="2106288" indent="0">
              <a:buNone/>
              <a:defRPr sz="1537"/>
            </a:lvl4pPr>
            <a:lvl5pPr marL="2808385" indent="0">
              <a:buNone/>
              <a:defRPr sz="1537"/>
            </a:lvl5pPr>
            <a:lvl6pPr marL="3510480" indent="0">
              <a:buNone/>
              <a:defRPr sz="1537"/>
            </a:lvl6pPr>
            <a:lvl7pPr marL="4212577" indent="0">
              <a:buNone/>
              <a:defRPr sz="1537"/>
            </a:lvl7pPr>
            <a:lvl8pPr marL="4914673" indent="0">
              <a:buNone/>
              <a:defRPr sz="1537"/>
            </a:lvl8pPr>
            <a:lvl9pPr marL="5616774" indent="0">
              <a:buNone/>
              <a:defRPr sz="153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1C162C-B00C-444C-865B-1CA35B7BB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FA5518-68A3-4C94-814E-3C34FAFC7899}" type="datetimeFigureOut">
              <a:rPr lang="zh-CN" altLang="en-US" smtClean="0"/>
              <a:pPr>
                <a:defRPr/>
              </a:pPr>
              <a:t>2025/10/27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DA6A5-A2F7-4B7D-94B6-D69C887F5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46834F-E796-4238-8FA4-2515D7ADA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D57019-8046-4225-923B-7ED4D2D0A31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5382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E012F2-76FE-4EBE-A878-8B4E32BF6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7205" y="1771960"/>
            <a:ext cx="16148566" cy="64329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8D6981-8EF7-4CA8-81F7-1F4BA91EF4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87205" y="8859776"/>
            <a:ext cx="16148566" cy="21117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1A1ECF-AECF-4037-89C5-CD3014AB66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87206" y="30847431"/>
            <a:ext cx="4212669" cy="17719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3FA5518-68A3-4C94-814E-3C34FAFC7899}" type="datetimeFigureOut">
              <a:rPr lang="zh-CN" altLang="en-US" smtClean="0"/>
              <a:pPr>
                <a:defRPr/>
              </a:pPr>
              <a:t>2025/10/27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793488-D7C6-4863-B12B-BC0854E343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01985" y="30847431"/>
            <a:ext cx="6319005" cy="17719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9DC1C8-19D2-47E2-A0DE-FA06993FA9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223103" y="30847431"/>
            <a:ext cx="4212669" cy="17719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6D57019-8046-4225-923B-7ED4D2D0A31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7804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04191" rtl="0" eaLnBrk="1" latinLnBrk="0" hangingPunct="1">
        <a:lnSpc>
          <a:spcPct val="90000"/>
        </a:lnSpc>
        <a:spcBef>
          <a:spcPct val="0"/>
        </a:spcBef>
        <a:buNone/>
        <a:defRPr sz="67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1048" indent="-351048" algn="l" defTabSz="1404191" rtl="0" eaLnBrk="1" latinLnBrk="0" hangingPunct="1">
        <a:lnSpc>
          <a:spcPct val="90000"/>
        </a:lnSpc>
        <a:spcBef>
          <a:spcPts val="1537"/>
        </a:spcBef>
        <a:buFont typeface="Arial" panose="020B0604020202020204" pitchFamily="34" charset="0"/>
        <a:buChar char="•"/>
        <a:defRPr sz="4302" kern="1200">
          <a:solidFill>
            <a:schemeClr val="tx1"/>
          </a:solidFill>
          <a:latin typeface="+mn-lt"/>
          <a:ea typeface="+mn-ea"/>
          <a:cs typeface="+mn-cs"/>
        </a:defRPr>
      </a:lvl1pPr>
      <a:lvl2pPr marL="1053144" indent="-351048" algn="l" defTabSz="1404191" rtl="0" eaLnBrk="1" latinLnBrk="0" hangingPunct="1">
        <a:lnSpc>
          <a:spcPct val="90000"/>
        </a:lnSpc>
        <a:spcBef>
          <a:spcPts val="769"/>
        </a:spcBef>
        <a:buFont typeface="Arial" panose="020B0604020202020204" pitchFamily="34" charset="0"/>
        <a:buChar char="•"/>
        <a:defRPr sz="3684" kern="1200">
          <a:solidFill>
            <a:schemeClr val="tx1"/>
          </a:solidFill>
          <a:latin typeface="+mn-lt"/>
          <a:ea typeface="+mn-ea"/>
          <a:cs typeface="+mn-cs"/>
        </a:defRPr>
      </a:lvl2pPr>
      <a:lvl3pPr marL="1755240" indent="-351048" algn="l" defTabSz="1404191" rtl="0" eaLnBrk="1" latinLnBrk="0" hangingPunct="1">
        <a:lnSpc>
          <a:spcPct val="90000"/>
        </a:lnSpc>
        <a:spcBef>
          <a:spcPts val="769"/>
        </a:spcBef>
        <a:buFont typeface="Arial" panose="020B0604020202020204" pitchFamily="34" charset="0"/>
        <a:buChar char="•"/>
        <a:defRPr sz="3070" kern="1200">
          <a:solidFill>
            <a:schemeClr val="tx1"/>
          </a:solidFill>
          <a:latin typeface="+mn-lt"/>
          <a:ea typeface="+mn-ea"/>
          <a:cs typeface="+mn-cs"/>
        </a:defRPr>
      </a:lvl3pPr>
      <a:lvl4pPr marL="2457336" indent="-351048" algn="l" defTabSz="1404191" rtl="0" eaLnBrk="1" latinLnBrk="0" hangingPunct="1">
        <a:lnSpc>
          <a:spcPct val="90000"/>
        </a:lnSpc>
        <a:spcBef>
          <a:spcPts val="769"/>
        </a:spcBef>
        <a:buFont typeface="Arial" panose="020B0604020202020204" pitchFamily="34" charset="0"/>
        <a:buChar char="•"/>
        <a:defRPr sz="2764" kern="1200">
          <a:solidFill>
            <a:schemeClr val="tx1"/>
          </a:solidFill>
          <a:latin typeface="+mn-lt"/>
          <a:ea typeface="+mn-ea"/>
          <a:cs typeface="+mn-cs"/>
        </a:defRPr>
      </a:lvl4pPr>
      <a:lvl5pPr marL="3159432" indent="-351048" algn="l" defTabSz="1404191" rtl="0" eaLnBrk="1" latinLnBrk="0" hangingPunct="1">
        <a:lnSpc>
          <a:spcPct val="90000"/>
        </a:lnSpc>
        <a:spcBef>
          <a:spcPts val="769"/>
        </a:spcBef>
        <a:buFont typeface="Arial" panose="020B0604020202020204" pitchFamily="34" charset="0"/>
        <a:buChar char="•"/>
        <a:defRPr sz="2764" kern="1200">
          <a:solidFill>
            <a:schemeClr val="tx1"/>
          </a:solidFill>
          <a:latin typeface="+mn-lt"/>
          <a:ea typeface="+mn-ea"/>
          <a:cs typeface="+mn-cs"/>
        </a:defRPr>
      </a:lvl5pPr>
      <a:lvl6pPr marL="3861528" indent="-351048" algn="l" defTabSz="1404191" rtl="0" eaLnBrk="1" latinLnBrk="0" hangingPunct="1">
        <a:lnSpc>
          <a:spcPct val="90000"/>
        </a:lnSpc>
        <a:spcBef>
          <a:spcPts val="769"/>
        </a:spcBef>
        <a:buFont typeface="Arial" panose="020B0604020202020204" pitchFamily="34" charset="0"/>
        <a:buChar char="•"/>
        <a:defRPr sz="2764" kern="1200">
          <a:solidFill>
            <a:schemeClr val="tx1"/>
          </a:solidFill>
          <a:latin typeface="+mn-lt"/>
          <a:ea typeface="+mn-ea"/>
          <a:cs typeface="+mn-cs"/>
        </a:defRPr>
      </a:lvl6pPr>
      <a:lvl7pPr marL="4563624" indent="-351048" algn="l" defTabSz="1404191" rtl="0" eaLnBrk="1" latinLnBrk="0" hangingPunct="1">
        <a:lnSpc>
          <a:spcPct val="90000"/>
        </a:lnSpc>
        <a:spcBef>
          <a:spcPts val="769"/>
        </a:spcBef>
        <a:buFont typeface="Arial" panose="020B0604020202020204" pitchFamily="34" charset="0"/>
        <a:buChar char="•"/>
        <a:defRPr sz="2764" kern="1200">
          <a:solidFill>
            <a:schemeClr val="tx1"/>
          </a:solidFill>
          <a:latin typeface="+mn-lt"/>
          <a:ea typeface="+mn-ea"/>
          <a:cs typeface="+mn-cs"/>
        </a:defRPr>
      </a:lvl7pPr>
      <a:lvl8pPr marL="5265724" indent="-351048" algn="l" defTabSz="1404191" rtl="0" eaLnBrk="1" latinLnBrk="0" hangingPunct="1">
        <a:lnSpc>
          <a:spcPct val="90000"/>
        </a:lnSpc>
        <a:spcBef>
          <a:spcPts val="769"/>
        </a:spcBef>
        <a:buFont typeface="Arial" panose="020B0604020202020204" pitchFamily="34" charset="0"/>
        <a:buChar char="•"/>
        <a:defRPr sz="2764" kern="1200">
          <a:solidFill>
            <a:schemeClr val="tx1"/>
          </a:solidFill>
          <a:latin typeface="+mn-lt"/>
          <a:ea typeface="+mn-ea"/>
          <a:cs typeface="+mn-cs"/>
        </a:defRPr>
      </a:lvl8pPr>
      <a:lvl9pPr marL="5967821" indent="-351048" algn="l" defTabSz="1404191" rtl="0" eaLnBrk="1" latinLnBrk="0" hangingPunct="1">
        <a:lnSpc>
          <a:spcPct val="90000"/>
        </a:lnSpc>
        <a:spcBef>
          <a:spcPts val="769"/>
        </a:spcBef>
        <a:buFont typeface="Arial" panose="020B0604020202020204" pitchFamily="34" charset="0"/>
        <a:buChar char="•"/>
        <a:defRPr sz="276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04191" rtl="0" eaLnBrk="1" latinLnBrk="0" hangingPunct="1">
        <a:defRPr sz="2764" kern="1200">
          <a:solidFill>
            <a:schemeClr val="tx1"/>
          </a:solidFill>
          <a:latin typeface="+mn-lt"/>
          <a:ea typeface="+mn-ea"/>
          <a:cs typeface="+mn-cs"/>
        </a:defRPr>
      </a:lvl1pPr>
      <a:lvl2pPr marL="702097" algn="l" defTabSz="1404191" rtl="0" eaLnBrk="1" latinLnBrk="0" hangingPunct="1">
        <a:defRPr sz="2764" kern="1200">
          <a:solidFill>
            <a:schemeClr val="tx1"/>
          </a:solidFill>
          <a:latin typeface="+mn-lt"/>
          <a:ea typeface="+mn-ea"/>
          <a:cs typeface="+mn-cs"/>
        </a:defRPr>
      </a:lvl2pPr>
      <a:lvl3pPr marL="1404191" algn="l" defTabSz="1404191" rtl="0" eaLnBrk="1" latinLnBrk="0" hangingPunct="1">
        <a:defRPr sz="2764" kern="1200">
          <a:solidFill>
            <a:schemeClr val="tx1"/>
          </a:solidFill>
          <a:latin typeface="+mn-lt"/>
          <a:ea typeface="+mn-ea"/>
          <a:cs typeface="+mn-cs"/>
        </a:defRPr>
      </a:lvl3pPr>
      <a:lvl4pPr marL="2106288" algn="l" defTabSz="1404191" rtl="0" eaLnBrk="1" latinLnBrk="0" hangingPunct="1">
        <a:defRPr sz="2764" kern="1200">
          <a:solidFill>
            <a:schemeClr val="tx1"/>
          </a:solidFill>
          <a:latin typeface="+mn-lt"/>
          <a:ea typeface="+mn-ea"/>
          <a:cs typeface="+mn-cs"/>
        </a:defRPr>
      </a:lvl4pPr>
      <a:lvl5pPr marL="2808385" algn="l" defTabSz="1404191" rtl="0" eaLnBrk="1" latinLnBrk="0" hangingPunct="1">
        <a:defRPr sz="2764" kern="1200">
          <a:solidFill>
            <a:schemeClr val="tx1"/>
          </a:solidFill>
          <a:latin typeface="+mn-lt"/>
          <a:ea typeface="+mn-ea"/>
          <a:cs typeface="+mn-cs"/>
        </a:defRPr>
      </a:lvl5pPr>
      <a:lvl6pPr marL="3510480" algn="l" defTabSz="1404191" rtl="0" eaLnBrk="1" latinLnBrk="0" hangingPunct="1">
        <a:defRPr sz="2764" kern="1200">
          <a:solidFill>
            <a:schemeClr val="tx1"/>
          </a:solidFill>
          <a:latin typeface="+mn-lt"/>
          <a:ea typeface="+mn-ea"/>
          <a:cs typeface="+mn-cs"/>
        </a:defRPr>
      </a:lvl6pPr>
      <a:lvl7pPr marL="4212577" algn="l" defTabSz="1404191" rtl="0" eaLnBrk="1" latinLnBrk="0" hangingPunct="1">
        <a:defRPr sz="2764" kern="1200">
          <a:solidFill>
            <a:schemeClr val="tx1"/>
          </a:solidFill>
          <a:latin typeface="+mn-lt"/>
          <a:ea typeface="+mn-ea"/>
          <a:cs typeface="+mn-cs"/>
        </a:defRPr>
      </a:lvl7pPr>
      <a:lvl8pPr marL="4914673" algn="l" defTabSz="1404191" rtl="0" eaLnBrk="1" latinLnBrk="0" hangingPunct="1">
        <a:defRPr sz="2764" kern="1200">
          <a:solidFill>
            <a:schemeClr val="tx1"/>
          </a:solidFill>
          <a:latin typeface="+mn-lt"/>
          <a:ea typeface="+mn-ea"/>
          <a:cs typeface="+mn-cs"/>
        </a:defRPr>
      </a:lvl8pPr>
      <a:lvl9pPr marL="5616774" algn="l" defTabSz="1404191" rtl="0" eaLnBrk="1" latinLnBrk="0" hangingPunct="1">
        <a:defRPr sz="276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60A78518-7EA5-D45D-CB56-56183E3739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597" y="14552736"/>
            <a:ext cx="8988891" cy="15956657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</a:ln>
          <a:effectLst/>
        </p:spPr>
        <p:txBody>
          <a:bodyPr lIns="131599" tIns="91440" rIns="131599" bIns="91440"/>
          <a:lstStyle/>
          <a:p>
            <a:pPr marL="139693" indent="-139693" defTabSz="333365" eaLnBrk="0" hangingPunct="0">
              <a:spcBef>
                <a:spcPct val="50000"/>
              </a:spcBef>
            </a:pPr>
            <a:r>
              <a:rPr lang="en-US" sz="3201" b="1" u="sng" dirty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  <a:endParaRPr lang="en-AU" sz="320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9693" indent="-139693" algn="just" defTabSz="333365" eaLnBrk="0" hangingPunct="0">
              <a:spcBef>
                <a:spcPts val="302"/>
              </a:spcBef>
              <a:buSzPct val="60000"/>
            </a:pP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Tips for making a successful poster</a:t>
            </a:r>
          </a:p>
          <a:p>
            <a:pPr marL="139693" indent="-139693" algn="just" defTabSz="333365" eaLnBrk="0" hangingPunct="0">
              <a:spcBef>
                <a:spcPts val="302"/>
              </a:spcBef>
              <a:buSzPct val="60000"/>
            </a:pPr>
            <a:endParaRPr lang="en-AU" sz="320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186" indent="-457186" algn="just" defTabSz="333365" eaLnBrk="0" hangingPunct="0">
              <a:buFont typeface="Arial" panose="020B0604020202020204" pitchFamily="34" charset="0"/>
              <a:buChar char="•"/>
            </a:pP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Simplify everything, avoid long paragraphs of text.</a:t>
            </a:r>
          </a:p>
          <a:p>
            <a:pPr marL="457186" indent="-457186" algn="just" defTabSz="333365" eaLnBrk="0" hangingPunct="0">
              <a:buFont typeface="Arial" panose="020B0604020202020204" pitchFamily="34" charset="0"/>
              <a:buChar char="•"/>
            </a:pP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Consider using bullet points.</a:t>
            </a:r>
          </a:p>
          <a:p>
            <a:pPr marL="457186" indent="-457186" algn="just" defTabSz="333365" eaLnBrk="0" hangingPunct="0">
              <a:buFont typeface="Arial" panose="020B0604020202020204" pitchFamily="34" charset="0"/>
              <a:buChar char="•"/>
            </a:pP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Never write whole sentences in capitals or underline to stress your point, use bold characters instead.</a:t>
            </a:r>
          </a:p>
          <a:p>
            <a:pPr marL="457186" indent="-457186" algn="just" defTabSz="333365" eaLnBrk="0" hangingPunct="0">
              <a:buFont typeface="Arial" panose="020B0604020202020204" pitchFamily="34" charset="0"/>
              <a:buChar char="•"/>
            </a:pP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When laying out your poster, leave white space around your text. Don</a:t>
            </a:r>
            <a:r>
              <a:rPr lang="ja-JP" altLang="en-AU" sz="3201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t overcrowd your poster.</a:t>
            </a:r>
          </a:p>
          <a:p>
            <a:pPr marL="457186" indent="-457186" algn="just" defTabSz="333365" eaLnBrk="0" hangingPunct="0">
              <a:buFont typeface="Arial" panose="020B0604020202020204" pitchFamily="34" charset="0"/>
              <a:buChar char="•"/>
            </a:pP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Spell check and get someone else to proof-read.</a:t>
            </a:r>
          </a:p>
          <a:p>
            <a:pPr defTabSz="333365" eaLnBrk="0" hangingPunct="0">
              <a:spcBef>
                <a:spcPts val="302"/>
              </a:spcBef>
            </a:pPr>
            <a:endParaRPr lang="en-AU" sz="320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333365" eaLnBrk="0" hangingPunct="0">
              <a:spcBef>
                <a:spcPts val="302"/>
              </a:spcBef>
            </a:pP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This is a secondary heading </a:t>
            </a:r>
          </a:p>
          <a:p>
            <a:pPr marL="457186" indent="-457186" defTabSz="333365" eaLnBrk="0" hangingPunct="0">
              <a:buFont typeface="Arial" panose="020B0604020202020204" pitchFamily="34" charset="0"/>
              <a:buChar char="•"/>
            </a:pP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Secondary headings should be in upper and lower case, not all capitals.</a:t>
            </a:r>
          </a:p>
          <a:p>
            <a:pPr marL="457186" indent="-457186" defTabSz="333365" eaLnBrk="0" hangingPunct="0">
              <a:buFont typeface="Arial" panose="020B0604020202020204" pitchFamily="34" charset="0"/>
              <a:buChar char="•"/>
            </a:pP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You may choose to underline the secondary headings, especially if using paragraphs of text instead of bullets, but you should be consistent throughout the poster (i.e. underline all or none)</a:t>
            </a:r>
          </a:p>
          <a:p>
            <a:pPr marL="139693" indent="-139693" defTabSz="333365" eaLnBrk="0" hangingPunct="0"/>
            <a:endParaRPr lang="en-US" sz="320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Box 10">
            <a:extLst>
              <a:ext uri="{FF2B5EF4-FFF2-40B4-BE49-F238E27FC236}">
                <a16:creationId xmlns:a16="http://schemas.microsoft.com/office/drawing/2014/main" id="{BA498B37-3DC7-6C0F-F38B-523E2E0107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596" y="7721787"/>
            <a:ext cx="8988891" cy="6338217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  <a:miter lim="800000"/>
            <a:headEnd/>
            <a:tailEnd/>
          </a:ln>
          <a:effectLst/>
        </p:spPr>
        <p:txBody>
          <a:bodyPr lIns="478994" tIns="332818" rIns="478994" bIns="332818"/>
          <a:lstStyle/>
          <a:p>
            <a:pPr defTabSz="349568" eaLnBrk="0" hangingPunct="0">
              <a:spcBef>
                <a:spcPct val="50000"/>
              </a:spcBef>
            </a:pPr>
            <a:r>
              <a:rPr lang="en-GB" sz="3201" b="1" u="sng" dirty="0">
                <a:solidFill>
                  <a:srgbClr val="292934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t>PURPOSE</a:t>
            </a:r>
            <a:endParaRPr lang="en-AU" sz="320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349568">
              <a:spcBef>
                <a:spcPts val="1090"/>
              </a:spcBef>
            </a:pP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Simply highlight the text and replace it by typing in your own text, or copy and paste your text from a MS Word document or a PowerPoint slide presentation. </a:t>
            </a:r>
          </a:p>
          <a:p>
            <a:pPr algn="just" defTabSz="349568">
              <a:spcBef>
                <a:spcPts val="1090"/>
              </a:spcBef>
            </a:pP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The boxes can be resized (taller / shorter), but do not make any changes to the background of this template.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A73DA6-35E8-EBA9-64B1-0BB4F63A24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38499" y="7711979"/>
            <a:ext cx="8611881" cy="18836977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  <a:miter lim="800000"/>
            <a:headEnd/>
            <a:tailEnd/>
          </a:ln>
          <a:effectLst/>
        </p:spPr>
        <p:txBody>
          <a:bodyPr lIns="478994" tIns="332818" rIns="478994" bIns="332818"/>
          <a:lstStyle/>
          <a:p>
            <a:pPr defTabSz="1213372" eaLnBrk="0" hangingPunct="0">
              <a:spcBef>
                <a:spcPct val="50000"/>
              </a:spcBef>
            </a:pPr>
            <a:r>
              <a:rPr lang="en-US" sz="3201" b="1" u="sng" dirty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  <a:p>
            <a:pPr algn="just" defTabSz="1213372" eaLnBrk="0" hangingPunct="0">
              <a:spcBef>
                <a:spcPts val="1090"/>
              </a:spcBef>
            </a:pP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The results column may be broken to span both left and right columns. </a:t>
            </a:r>
          </a:p>
          <a:p>
            <a:pPr algn="just" defTabSz="1213372" eaLnBrk="0" hangingPunct="0">
              <a:spcBef>
                <a:spcPts val="1090"/>
              </a:spcBef>
            </a:pP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Figures should be numbered sequentially, as referenced in the text.</a:t>
            </a:r>
          </a:p>
          <a:p>
            <a:pPr algn="just" defTabSz="1213372" eaLnBrk="0" hangingPunct="0">
              <a:spcBef>
                <a:spcPts val="1090"/>
              </a:spcBef>
            </a:pP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Images: Do </a:t>
            </a:r>
            <a:r>
              <a:rPr lang="en-AU" sz="3201" b="1" dirty="0">
                <a:latin typeface="Arial" panose="020B0604020202020204" pitchFamily="34" charset="0"/>
                <a:cs typeface="Arial" panose="020B0604020202020204" pitchFamily="34" charset="0"/>
              </a:rPr>
              <a:t>not </a:t>
            </a: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use images for which you do not have copyright permission. Ensure you insert a high resolution image. </a:t>
            </a:r>
          </a:p>
          <a:p>
            <a:pPr algn="just" defTabSz="1213372" eaLnBrk="0" hangingPunct="0">
              <a:spcBef>
                <a:spcPts val="1090"/>
              </a:spcBef>
            </a:pP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Graphs: Simple graphs can be created directly in PowerPoint. Graphs created in a scientific graphing program should be saved as JPEG or TIFF. </a:t>
            </a:r>
            <a:endParaRPr lang="en-US" sz="320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图片 14" descr="屏幕剪辑">
            <a:extLst>
              <a:ext uri="{FF2B5EF4-FFF2-40B4-BE49-F238E27FC236}">
                <a16:creationId xmlns:a16="http://schemas.microsoft.com/office/drawing/2014/main" id="{2BEC5924-3859-BCD0-90D2-329FB6FDC4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0311" y="16107795"/>
            <a:ext cx="7486651" cy="9258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4">
            <a:extLst>
              <a:ext uri="{FF2B5EF4-FFF2-40B4-BE49-F238E27FC236}">
                <a16:creationId xmlns:a16="http://schemas.microsoft.com/office/drawing/2014/main" id="{59A3A586-B23E-4D34-B091-DBD26C78F0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597" y="4033541"/>
            <a:ext cx="17981645" cy="3609649"/>
          </a:xfrm>
          <a:prstGeom prst="rect">
            <a:avLst/>
          </a:prstGeom>
          <a:noFill/>
          <a:ln w="12700">
            <a:noFill/>
          </a:ln>
          <a:effectLst/>
        </p:spPr>
        <p:txBody>
          <a:bodyPr lIns="478994" tIns="332818" rIns="478994" bIns="332818"/>
          <a:lstStyle/>
          <a:p>
            <a:pPr algn="ctr" defTabSz="1213372" eaLnBrk="0" hangingPunct="0"/>
            <a:endParaRPr lang="en-AU" sz="2399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1213372" eaLnBrk="0" hangingPunct="0"/>
            <a:r>
              <a:rPr lang="en-AU" sz="7202" b="1" dirty="0">
                <a:latin typeface="Arial" panose="020B0604020202020204" pitchFamily="34" charset="0"/>
                <a:cs typeface="Arial" panose="020B0604020202020204" pitchFamily="34" charset="0"/>
              </a:rPr>
              <a:t>Poster Title</a:t>
            </a:r>
          </a:p>
          <a:p>
            <a:pPr algn="ctr" defTabSz="1213372" eaLnBrk="0" hangingPunct="0">
              <a:spcBef>
                <a:spcPct val="50000"/>
              </a:spcBef>
            </a:pPr>
            <a:r>
              <a:rPr lang="en-AU" sz="4797" dirty="0">
                <a:latin typeface="Arial" panose="020B0604020202020204" pitchFamily="34" charset="0"/>
                <a:cs typeface="Arial" panose="020B0604020202020204" pitchFamily="34" charset="0"/>
              </a:rPr>
              <a:t>Authors and institutions</a:t>
            </a:r>
          </a:p>
          <a:p>
            <a:pPr algn="ctr" defTabSz="1213372"/>
            <a:endParaRPr lang="en-AU" sz="600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4E31AAC0-FD3D-FAB2-E4C9-2A441DAB9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17081" y="3120675"/>
            <a:ext cx="5812292" cy="918889"/>
          </a:xfrm>
          <a:prstGeom prst="rect">
            <a:avLst/>
          </a:prstGeom>
          <a:noFill/>
          <a:ln w="12700">
            <a:noFill/>
          </a:ln>
          <a:effectLst/>
        </p:spPr>
        <p:txBody>
          <a:bodyPr lIns="478994" tIns="332818" rIns="478994" bIns="332818"/>
          <a:lstStyle/>
          <a:p>
            <a:pPr algn="r" defTabSz="1213372" eaLnBrk="0" hangingPunct="0"/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Abstract No: </a:t>
            </a:r>
            <a:r>
              <a:rPr lang="en-AU" sz="3201" dirty="0" err="1">
                <a:latin typeface="Arial" panose="020B0604020202020204" pitchFamily="34" charset="0"/>
                <a:cs typeface="Arial" panose="020B0604020202020204" pitchFamily="34" charset="0"/>
              </a:rPr>
              <a:t>xxxxx</a:t>
            </a:r>
            <a:endParaRPr lang="en-AU" sz="320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B1FC69EA-AA4A-2657-73B3-FD1F58AE9C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45601" y="26943900"/>
            <a:ext cx="8611881" cy="3565495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  <a:miter lim="800000"/>
            <a:headEnd/>
            <a:tailEnd/>
          </a:ln>
          <a:effectLst/>
        </p:spPr>
        <p:txBody>
          <a:bodyPr lIns="478994" tIns="332818" rIns="478994" bIns="332818"/>
          <a:lstStyle/>
          <a:p>
            <a:pPr defTabSz="1213372" eaLnBrk="0" hangingPunct="0">
              <a:spcBef>
                <a:spcPct val="50000"/>
              </a:spcBef>
            </a:pPr>
            <a:r>
              <a:rPr lang="en-US" sz="3201" b="1" u="sng" dirty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</a:p>
          <a:p>
            <a:pPr defTabSz="1213372">
              <a:spcBef>
                <a:spcPct val="50000"/>
              </a:spcBef>
            </a:pPr>
            <a:endParaRPr lang="en-US" sz="3201" b="1" dirty="0">
              <a:solidFill>
                <a:srgbClr val="5F00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05CAE3E4-5826-0B68-6CC7-05645D9FA4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733" y="30781332"/>
            <a:ext cx="17988748" cy="2030423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  <a:miter lim="800000"/>
            <a:headEnd/>
            <a:tailEnd/>
          </a:ln>
          <a:effectLst/>
        </p:spPr>
        <p:txBody>
          <a:bodyPr lIns="478994" tIns="166411" rIns="478994" bIns="166411"/>
          <a:lstStyle/>
          <a:p>
            <a:pPr defTabSz="1213372" eaLnBrk="0" hangingPunct="0">
              <a:spcBef>
                <a:spcPct val="50000"/>
              </a:spcBef>
            </a:pPr>
            <a:r>
              <a:rPr lang="en-US" sz="3201" b="1" u="sng" dirty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  <a:p>
            <a:pPr defTabSz="1213372"/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List references (if any) sequentially as cited in the text.</a:t>
            </a:r>
          </a:p>
        </p:txBody>
      </p:sp>
    </p:spTree>
    <p:extLst>
      <p:ext uri="{BB962C8B-B14F-4D97-AF65-F5344CB8AC3E}">
        <p14:creationId xmlns:p14="http://schemas.microsoft.com/office/powerpoint/2010/main" val="1512485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">
            <a:extLst>
              <a:ext uri="{FF2B5EF4-FFF2-40B4-BE49-F238E27FC236}">
                <a16:creationId xmlns:a16="http://schemas.microsoft.com/office/drawing/2014/main" id="{59A3A586-B23E-4D34-B091-DBD26C78F0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597" y="4033541"/>
            <a:ext cx="17981645" cy="3609649"/>
          </a:xfrm>
          <a:prstGeom prst="rect">
            <a:avLst/>
          </a:prstGeom>
          <a:noFill/>
          <a:ln w="12700">
            <a:noFill/>
          </a:ln>
          <a:effectLst/>
        </p:spPr>
        <p:txBody>
          <a:bodyPr lIns="478994" tIns="332818" rIns="478994" bIns="332818"/>
          <a:lstStyle/>
          <a:p>
            <a:pPr marL="0" marR="0" lvl="0" indent="0" algn="ctr" defTabSz="1213372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2399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1213372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7202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Poster Title</a:t>
            </a:r>
          </a:p>
          <a:p>
            <a:pPr marL="0" marR="0" lvl="0" indent="0" algn="ctr" defTabSz="1213372" rtl="0" eaLnBrk="0" fontAlgn="auto" latinLnBrk="0" hangingPunct="0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79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Authors and institutions</a:t>
            </a:r>
          </a:p>
          <a:p>
            <a:pPr marL="0" marR="0" lvl="0" indent="0" algn="ctr" defTabSz="12133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6001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4E31AAC0-FD3D-FAB2-E4C9-2A441DAB9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17081" y="3120675"/>
            <a:ext cx="5812292" cy="918889"/>
          </a:xfrm>
          <a:prstGeom prst="rect">
            <a:avLst/>
          </a:prstGeom>
          <a:noFill/>
          <a:ln w="12700">
            <a:noFill/>
          </a:ln>
          <a:effectLst/>
        </p:spPr>
        <p:txBody>
          <a:bodyPr lIns="478994" tIns="332818" rIns="478994" bIns="332818"/>
          <a:lstStyle/>
          <a:p>
            <a:pPr marL="0" marR="0" lvl="0" indent="0" algn="r" defTabSz="1213372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201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Abstract No: </a:t>
            </a:r>
            <a:r>
              <a:rPr kumimoji="0" lang="en-AU" sz="3201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xxxxx</a:t>
            </a:r>
            <a:endParaRPr kumimoji="0" lang="en-AU" sz="3201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864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6E6D48F3557040A2767C0D03137715" ma:contentTypeVersion="11" ma:contentTypeDescription="Create a new document." ma:contentTypeScope="" ma:versionID="5d1293355eec833b3e2c6cbe983f5d16">
  <xsd:schema xmlns:xsd="http://www.w3.org/2001/XMLSchema" xmlns:xs="http://www.w3.org/2001/XMLSchema" xmlns:p="http://schemas.microsoft.com/office/2006/metadata/properties" xmlns:ns2="fbf14757-83a9-4eb1-a310-96b7d2011c5f" xmlns:ns3="d721fa82-5839-4ffa-a21b-ce027256c126" targetNamespace="http://schemas.microsoft.com/office/2006/metadata/properties" ma:root="true" ma:fieldsID="7a9a1b221ae80324b0999add20e0754f" ns2:_="" ns3:_="">
    <xsd:import namespace="fbf14757-83a9-4eb1-a310-96b7d2011c5f"/>
    <xsd:import namespace="d721fa82-5839-4ffa-a21b-ce027256c1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f14757-83a9-4eb1-a310-96b7d2011c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c2da892f-4bad-429a-84d2-df1e948f699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21fa82-5839-4ffa-a21b-ce027256c12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9292c6eb-3cba-4642-b03f-01da10b7b62f}" ma:internalName="TaxCatchAll" ma:showField="CatchAllData" ma:web="d721fa82-5839-4ffa-a21b-ce027256c1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21fa82-5839-4ffa-a21b-ce027256c126" xsi:nil="true"/>
    <lcf76f155ced4ddcb4097134ff3c332f xmlns="fbf14757-83a9-4eb1-a310-96b7d2011c5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3E1E9EF-C1DF-4A66-804D-04D1A0A284B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3A1EBB0-C4BC-4A4A-844C-2A3CEF58E271}"/>
</file>

<file path=customXml/itemProps3.xml><?xml version="1.0" encoding="utf-8"?>
<ds:datastoreItem xmlns:ds="http://schemas.openxmlformats.org/officeDocument/2006/customXml" ds:itemID="{F5042DBA-DCA4-4887-841B-537020221195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1208</TotalTime>
  <Words>288</Words>
  <Application>Microsoft Office PowerPoint</Application>
  <PresentationFormat>自定义</PresentationFormat>
  <Paragraphs>31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Niccolò de Flumeri</dc:creator>
  <cp:lastModifiedBy>Bill Wong</cp:lastModifiedBy>
  <cp:revision>24</cp:revision>
  <dcterms:created xsi:type="dcterms:W3CDTF">2012-09-14T09:49:00Z</dcterms:created>
  <dcterms:modified xsi:type="dcterms:W3CDTF">2025-10-27T06:45:06Z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0x0101009A6E6D48F3557040A2767C0D03137715</vt:lpwstr>
  </property>
</Properties>
</file>